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8848" autoAdjust="0"/>
  </p:normalViewPr>
  <p:slideViewPr>
    <p:cSldViewPr snapToGrid="0" snapToObjects="1">
      <p:cViewPr varScale="1">
        <p:scale>
          <a:sx n="75" d="100"/>
          <a:sy n="75" d="100"/>
        </p:scale>
        <p:origin x="1094"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gayass/Falcon9Prediction/blob/master/EDA%20with%20SQL.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2099843" y="4835596"/>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Yassir AZELMAD</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a:t>
            </a:r>
            <a:r>
              <a:rPr lang="en-US" baseline="30000" dirty="0" smtClean="0">
                <a:solidFill>
                  <a:schemeClr val="bg2"/>
                </a:solidFill>
                <a:latin typeface="Abadi" panose="020B0604020104020204" pitchFamily="34" charset="0"/>
                <a:ea typeface="SF Pro" pitchFamily="2" charset="0"/>
                <a:cs typeface="SF Pro" pitchFamily="2" charset="0"/>
              </a:rPr>
              <a:t>rd</a:t>
            </a:r>
            <a:r>
              <a:rPr lang="en-US" dirty="0" smtClean="0">
                <a:solidFill>
                  <a:schemeClr val="bg2"/>
                </a:solidFill>
                <a:latin typeface="Abadi" panose="020B0604020104020204" pitchFamily="34" charset="0"/>
                <a:ea typeface="SF Pro" pitchFamily="2" charset="0"/>
                <a:cs typeface="SF Pro" pitchFamily="2" charset="0"/>
              </a:rPr>
              <a:t> November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2972620" y="667917"/>
            <a:ext cx="2104103" cy="629183"/>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973" y="4670687"/>
            <a:ext cx="1021898" cy="976148"/>
          </a:xfrm>
          <a:prstGeom prst="rect">
            <a:avLst/>
          </a:prstGeom>
          <a:ln>
            <a:noFill/>
          </a:ln>
          <a:effectLst>
            <a:softEdge rad="112500"/>
          </a:effectLst>
        </p:spPr>
      </p:pic>
      <p:pic>
        <p:nvPicPr>
          <p:cNvPr id="1038" name="Picture 14" descr="Ibm Logo Png - Ibm Logo White Vector, Transparent Png - 3282x1325(#4569767)  - PngFi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973" y="631538"/>
            <a:ext cx="1444685" cy="65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github.com/bigayass/Falcon9Prediction/blob/master/Data%20Wrangling.ipynb</a:t>
            </a:r>
            <a:endParaRPr lang="en-US" dirty="0" smtClean="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36215"/>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https://github.com/bigayass/Falcon9Prediction/blob/master/EDA%20with%20Data%20Visualization.ipynb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56549" y="3758857"/>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0"/>
            <a:ext cx="9745589" cy="515293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rgbClr val="1C7DDB"/>
                </a:solidFill>
                <a:latin typeface="Abadi"/>
                <a:hlinkClick r:id="rId3"/>
              </a:rPr>
              <a:t>https</a:t>
            </a:r>
            <a:r>
              <a:rPr lang="en-US" sz="2200" dirty="0">
                <a:solidFill>
                  <a:srgbClr val="1C7DDB"/>
                </a:solidFill>
                <a:latin typeface="Abadi"/>
                <a:hlinkClick r:id="rId3"/>
              </a:rPr>
              <a:t>://</a:t>
            </a:r>
            <a:r>
              <a:rPr lang="en-US" sz="2200" dirty="0" smtClean="0">
                <a:solidFill>
                  <a:srgbClr val="1C7DDB"/>
                </a:solidFill>
                <a:latin typeface="Abadi"/>
                <a:hlinkClick r:id="rId3"/>
              </a:rPr>
              <a:t>github.com/bigayass/Falcon9Prediction/blob/master/EDA%20with%20SQL.ipynb</a:t>
            </a: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10581613"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https://github.com/bigayass/Falcon9Prediction/blob/master/spacex_dash_app.py</a:t>
            </a:r>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https://github.com/bigayass/Falcon9Prediction/blob/master/Machine%20Learning%20Prediction.ipynb</a:t>
            </a: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https://github.com/bigayass/Falcon9Prediction/blob/master/Data%20Collection%20API.ipynb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https://github.com/bigayass/Falcon9Prediction/blob/master/Data%20Collection%20with%20Web%20Scraping.ipynb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2006/metadata/properties"/>
    <ds:schemaRef ds:uri="http://schemas.microsoft.com/office/infopath/2007/PartnerControls"/>
    <ds:schemaRef ds:uri="f80a141d-92ca-4d3d-9308-f7e7b1d44ce8"/>
    <ds:schemaRef ds:uri="http://purl.org/dc/term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1351</TotalTime>
  <Words>1589</Words>
  <Application>Microsoft Office PowerPoint</Application>
  <PresentationFormat>Grand écran</PresentationFormat>
  <Paragraphs>205</Paragraphs>
  <Slides>46</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Compte Microsoft</cp:lastModifiedBy>
  <cp:revision>205</cp:revision>
  <dcterms:created xsi:type="dcterms:W3CDTF">2021-04-29T18:58:34Z</dcterms:created>
  <dcterms:modified xsi:type="dcterms:W3CDTF">2022-11-03T09:23:15Z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